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4" r:id="rId29"/>
    <p:sldId id="283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6858000" cy="9144000" type="screen4x3"/>
  <p:notesSz cx="7086600" cy="9372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2" autoAdjust="0"/>
    <p:restoredTop sz="94660"/>
  </p:normalViewPr>
  <p:slideViewPr>
    <p:cSldViewPr>
      <p:cViewPr varScale="1">
        <p:scale>
          <a:sx n="88" d="100"/>
          <a:sy n="88" d="100"/>
        </p:scale>
        <p:origin x="2904" y="10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6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100" y="0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r">
              <a:defRPr sz="1200"/>
            </a:lvl1pPr>
          </a:lstStyle>
          <a:p>
            <a:fld id="{ACDAF9C4-D06D-4382-9F48-1795F27201A6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25675" y="703263"/>
            <a:ext cx="263525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46" tIns="47023" rIns="94046" bIns="470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660" y="4451985"/>
            <a:ext cx="5669280" cy="4217670"/>
          </a:xfrm>
          <a:prstGeom prst="rect">
            <a:avLst/>
          </a:prstGeom>
        </p:spPr>
        <p:txBody>
          <a:bodyPr vert="horz" lIns="94046" tIns="47023" rIns="94046" bIns="470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343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100" y="8902343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r">
              <a:defRPr sz="1200"/>
            </a:lvl1pPr>
          </a:lstStyle>
          <a:p>
            <a:fld id="{92EC8BDB-8016-4A09-AAA2-6B35E51133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700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766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FBF1-4C31-46CB-B35D-F676786E537D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5AF-DC6E-4011-B2EB-0DB20D37CC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17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FBF1-4C31-46CB-B35D-F676786E537D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5AF-DC6E-4011-B2EB-0DB20D37CC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206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FBF1-4C31-46CB-B35D-F676786E537D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5AF-DC6E-4011-B2EB-0DB20D37CC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015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FBF1-4C31-46CB-B35D-F676786E537D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5AF-DC6E-4011-B2EB-0DB20D37CC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787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FBF1-4C31-46CB-B35D-F676786E537D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5AF-DC6E-4011-B2EB-0DB20D37CC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212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FBF1-4C31-46CB-B35D-F676786E537D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5AF-DC6E-4011-B2EB-0DB20D37CC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855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FBF1-4C31-46CB-B35D-F676786E537D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5AF-DC6E-4011-B2EB-0DB20D37CC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74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FBF1-4C31-46CB-B35D-F676786E537D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5AF-DC6E-4011-B2EB-0DB20D37CC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574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FBF1-4C31-46CB-B35D-F676786E537D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5AF-DC6E-4011-B2EB-0DB20D37CC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159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FBF1-4C31-46CB-B35D-F676786E537D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5AF-DC6E-4011-B2EB-0DB20D37CC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347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FBF1-4C31-46CB-B35D-F676786E537D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5AF-DC6E-4011-B2EB-0DB20D37CC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66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FFBF1-4C31-46CB-B35D-F676786E537D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E75AF-DC6E-4011-B2EB-0DB20D37CC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487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128~Uncle-Sam-I-Want-You-Post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882" y="-1"/>
            <a:ext cx="6882882" cy="8873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57200" y="38100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1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955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learnnc.org/lp/media/uploads/2009/02/navyneedsyou_6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-11723"/>
            <a:ext cx="6096000" cy="9208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980" y="32657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10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80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razywebsite.com/Free-Galleries-01/USA_Patriotic/Pictures_WW1_Posters_LG/World_War_1_Poster_Patriotic_USA_Coal-1L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" y="0"/>
            <a:ext cx="6217921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0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11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306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2.bp.blogspot.com/_VKnlNvwbGMM/S9ToRQTqQXI/AAAAAAAABK0/lDcAzKLrL9o/s1600/NL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9" y="266700"/>
            <a:ext cx="6834565" cy="861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169" y="152400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12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995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upload.wikimedia.org/wikipedia/commons/thumb/5/5b/LibertyBond-WinsorMcCay.jpg/386px-LibertyBond-WinsorMcCa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77" y="0"/>
            <a:ext cx="5890846" cy="923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3577" y="0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13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853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lts.brandeis.edu/research/archives-speccoll/exhibits/wwi-wwiiposters/web%20jpegs/191-_Joan%20of%20Arc_wor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29307"/>
            <a:ext cx="6172200" cy="907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2900" y="51078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588492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lts.brandeis.edu/research/archives-speccoll/exhibits/wwi-wwiiposters/web%20jpegs/191-_Buy%20War%20Savings%20Stamps-Boys%20and%20Girls_wor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72" y="0"/>
            <a:ext cx="6163056" cy="9130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7472" y="-76200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15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6318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image_508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369" y="0"/>
            <a:ext cx="5873262" cy="9101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14140" y="76200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16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278353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lts.brandeis.edu/research/archives-speccoll/exhibits/wwi-wwiiposters/web%20jpegs/1918_When%20the%20Boys%20Come%20Home_wor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600" y="-18288"/>
            <a:ext cx="6917527" cy="916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17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647756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historymartinez.files.wordpress.com/2010/11/wwi-boy-scout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23447"/>
            <a:ext cx="6248400" cy="9187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10886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18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054061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internationalposter.com/pimages/USX174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42" y="0"/>
            <a:ext cx="6063916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-10886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19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79238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great_w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" y="38100"/>
            <a:ext cx="5886450" cy="91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09600" y="3810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2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7976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ww1propaganda.com/sites/default/files/3g10224u-12.jpg?13068002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14" y="-21566"/>
            <a:ext cx="6220972" cy="916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20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485984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hoolbegins.jpg"/>
          <p:cNvPicPr>
            <a:picLocks noChangeAspect="1"/>
          </p:cNvPicPr>
          <p:nvPr/>
        </p:nvPicPr>
        <p:blipFill>
          <a:blip r:embed="rId2" cstate="print"/>
          <a:srcRect b="8974"/>
          <a:stretch>
            <a:fillRect/>
          </a:stretch>
        </p:blipFill>
        <p:spPr>
          <a:xfrm>
            <a:off x="0" y="2000250"/>
            <a:ext cx="6826547" cy="405765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0" y="6057901"/>
            <a:ext cx="6858000" cy="57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88" b="1" dirty="0">
                <a:latin typeface="Copperplate Gothic Light" pitchFamily="34" charset="0"/>
              </a:rPr>
              <a:t>SCHOOL BEGINS. </a:t>
            </a:r>
          </a:p>
          <a:p>
            <a:r>
              <a:rPr lang="en-US" sz="788" dirty="0">
                <a:latin typeface="Century Schoolbook" pitchFamily="18" charset="0"/>
              </a:rPr>
              <a:t>Uncle Sam (to his new class in Civilization): Now, children, you've got to learn these lessons whether you want to or not! But just take a look at the class ahead of you, and remember that, in a little while, you will feel as glad to be here as they are!“</a:t>
            </a:r>
          </a:p>
          <a:p>
            <a:endParaRPr lang="en-US" sz="788" b="1" dirty="0">
              <a:latin typeface="Century Schoolbook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" y="0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21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8506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-1899-White-Man's-Burden-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71500" y="1657350"/>
            <a:ext cx="7865269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28600" y="304800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22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1959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10.jpg"/>
          <p:cNvPicPr>
            <a:picLocks noChangeAspect="1"/>
          </p:cNvPicPr>
          <p:nvPr/>
        </p:nvPicPr>
        <p:blipFill>
          <a:blip r:embed="rId2" cstate="print"/>
          <a:srcRect l="2000" t="1333" r="6000" b="4000"/>
          <a:stretch>
            <a:fillRect/>
          </a:stretch>
        </p:blipFill>
        <p:spPr>
          <a:xfrm>
            <a:off x="-1" y="2000250"/>
            <a:ext cx="6858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1771" y="0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23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308145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uty of the Ho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360295"/>
            <a:ext cx="6858000" cy="442341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6200" y="21771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24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333166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e_from_Spanis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7300" y="2000250"/>
            <a:ext cx="4343400" cy="514968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6200" y="0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25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21332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rtoonMEXcivzn19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5" y="2000251"/>
            <a:ext cx="66865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85725" y="21771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26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343955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mblr_mhp61nHHWF1qhk04bo1_12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8400" y="2000250"/>
            <a:ext cx="38012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52400" y="0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27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861426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738" y="2000250"/>
            <a:ext cx="43465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771" y="0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28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238259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0" y="2314576"/>
            <a:ext cx="6861224" cy="4514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" y="10886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29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02837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madbru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444" y="0"/>
            <a:ext cx="6023113" cy="9179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33400" y="22860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394815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upload.wikimedia.org/wikipedia/commons/c/c7/McKinleyNationalExpansionUncleSamPulitz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48" y="2182031"/>
            <a:ext cx="6871648" cy="477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" y="32657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30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80871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747" y="2035969"/>
            <a:ext cx="4079031" cy="5107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" y="0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31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447543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9286"/>
            <a:ext cx="6858000" cy="69054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" y="10886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32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697059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94" y="838200"/>
            <a:ext cx="6106596" cy="7696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74" y="119428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33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070191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95400"/>
            <a:ext cx="6482361" cy="4343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" y="21771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34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62519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4090"/>
            <a:ext cx="6858000" cy="46558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" y="21771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35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466530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-11165"/>
            <a:ext cx="6248400" cy="91551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771" y="76200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36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880577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9314"/>
            <a:ext cx="6781800" cy="71055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657" y="0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37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885348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" y="609600"/>
            <a:ext cx="6916940" cy="8077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0886" y="0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38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953839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66549"/>
            <a:ext cx="5943600" cy="70306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980" y="21771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39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29091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blog.chron.com/txpotomac/files/legacy/WWI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07" y="-1"/>
            <a:ext cx="6261187" cy="914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21771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4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1143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164535"/>
            <a:ext cx="6781800" cy="68923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0886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40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18228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log.chron.com/txpotomac/files/legacy/wwi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83" y="0"/>
            <a:ext cx="6126634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5683" y="91440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5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476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24.media.tumblr.com/tumblr_m7uziihOwz1rubozqo1_4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-23446"/>
            <a:ext cx="5791200" cy="917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1224" y="10886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6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068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learnnc.org/lp/media/uploads/2009/01/3g03802u_5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-1"/>
            <a:ext cx="6096000" cy="915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99060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7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77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multimedialearningllc.files.wordpress.com/2009/05/ww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11723"/>
            <a:ext cx="6553200" cy="919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22860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8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758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3.bp.blogspot.com/-deZck1LSi6o/TiSC83TWL1I/AAAAAAAABIs/iOyrWkDMSF0/s1600/39-WW1poster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" y="0"/>
            <a:ext cx="626364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21771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9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575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103</Words>
  <Application>Microsoft Office PowerPoint</Application>
  <PresentationFormat>On-screen Show (4:3)</PresentationFormat>
  <Paragraphs>42</Paragraphs>
  <Slides>40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Century Schoolbook</vt:lpstr>
      <vt:lpstr>Copperplate Gothic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Macie</dc:creator>
  <cp:lastModifiedBy>David Cummings</cp:lastModifiedBy>
  <cp:revision>9</cp:revision>
  <cp:lastPrinted>2012-10-16T05:06:36Z</cp:lastPrinted>
  <dcterms:created xsi:type="dcterms:W3CDTF">2012-10-16T04:13:08Z</dcterms:created>
  <dcterms:modified xsi:type="dcterms:W3CDTF">2017-10-18T17:19:36Z</dcterms:modified>
</cp:coreProperties>
</file>