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6858000" cy="9144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>
      <p:cViewPr varScale="1">
        <p:scale>
          <a:sx n="86" d="100"/>
          <a:sy n="86" d="100"/>
        </p:scale>
        <p:origin x="2946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ACDAF9C4-D06D-4382-9F48-1795F27201A6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25675" y="703263"/>
            <a:ext cx="263525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92EC8BDB-8016-4A09-AAA2-6B35E51133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0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0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1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8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1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55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4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5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4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FFBF1-4C31-46CB-B35D-F676786E537D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E75AF-DC6E-4011-B2EB-0DB20D37CC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8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128~Uncle-Sam-I-Want-You-Post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82" y="-1"/>
            <a:ext cx="6882882" cy="887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" y="3810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3955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earnnc.org/lp/media/uploads/2009/02/navyneedsyou_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1723"/>
            <a:ext cx="6096000" cy="92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80" y="32657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5580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razywebsite.com/Free-Galleries-01/USA_Patriotic/Pictures_WW1_Posters_LG/World_War_1_Poster_Patriotic_USA_Coal-1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0"/>
            <a:ext cx="621792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0430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2.bp.blogspot.com/_VKnlNvwbGMM/S9ToRQTqQXI/AAAAAAAABK0/lDcAzKLrL9o/s1600/N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" y="266700"/>
            <a:ext cx="6834565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169" y="1524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45995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5/5b/LibertyBond-WinsorMcCay.jpg/386px-LibertyBond-WinsorMcC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7" y="0"/>
            <a:ext cx="5890846" cy="923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577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89853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lts.brandeis.edu/research/archives-speccoll/exhibits/wwi-wwiiposters/web%20jpegs/191-_Joan%20of%20Arc_wo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9307"/>
            <a:ext cx="6172200" cy="907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" y="5107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5884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ts.brandeis.edu/research/archives-speccoll/exhibits/wwi-wwiiposters/web%20jpegs/191-_Buy%20War%20Savings%20Stamps-Boys%20and%20Girls_wo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" y="0"/>
            <a:ext cx="6163056" cy="913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472" y="-762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65631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e_508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369" y="0"/>
            <a:ext cx="5873262" cy="91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4140" y="762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27835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ts.brandeis.edu/research/archives-speccoll/exhibits/wwi-wwiiposters/web%20jpegs/1918_When%20the%20Boys%20Come%20Home_wo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00" y="-18288"/>
            <a:ext cx="6917527" cy="91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64775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historymartinez.files.wordpress.com/2010/11/wwi-boy-scou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3447"/>
            <a:ext cx="6248400" cy="91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088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05406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internationalposter.com/pimages/USX174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2" y="0"/>
            <a:ext cx="606391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088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19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923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eat_w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38100"/>
            <a:ext cx="5886450" cy="91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381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3797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w1propaganda.com/sites/default/files/3g10224u-12.jpg?13068002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4" y="-21566"/>
            <a:ext cx="6220972" cy="91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48598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oolbegins.jpg"/>
          <p:cNvPicPr>
            <a:picLocks noChangeAspect="1"/>
          </p:cNvPicPr>
          <p:nvPr/>
        </p:nvPicPr>
        <p:blipFill>
          <a:blip r:embed="rId2" cstate="print"/>
          <a:srcRect b="8974"/>
          <a:stretch>
            <a:fillRect/>
          </a:stretch>
        </p:blipFill>
        <p:spPr>
          <a:xfrm>
            <a:off x="0" y="2000250"/>
            <a:ext cx="6826547" cy="40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0" y="6057901"/>
            <a:ext cx="6858000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 b="1" dirty="0">
                <a:latin typeface="Copperplate Gothic Light" pitchFamily="34" charset="0"/>
              </a:rPr>
              <a:t>SCHOOL BEGINS. </a:t>
            </a:r>
          </a:p>
          <a:p>
            <a:r>
              <a:rPr lang="en-US" sz="788" dirty="0">
                <a:latin typeface="Century Schoolbook" pitchFamily="18" charset="0"/>
              </a:rPr>
              <a:t>Uncle Sam (to his new class in Civilization): Now, children, you've got to learn these lessons whether you want to or not! But just take a look at the class ahead of you, and remember that, in a little while, you will feel as glad to be here as they are!“</a:t>
            </a:r>
          </a:p>
          <a:p>
            <a:endParaRPr lang="en-US" sz="788" b="1" dirty="0">
              <a:latin typeface="Century Schoolbook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85062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-1899-White-Man's-Burden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71500" y="1657350"/>
            <a:ext cx="7865269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19595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10.jpg"/>
          <p:cNvPicPr>
            <a:picLocks noChangeAspect="1"/>
          </p:cNvPicPr>
          <p:nvPr/>
        </p:nvPicPr>
        <p:blipFill>
          <a:blip r:embed="rId2" cstate="print"/>
          <a:srcRect l="2000" t="1333" r="6000" b="4000"/>
          <a:stretch>
            <a:fillRect/>
          </a:stretch>
        </p:blipFill>
        <p:spPr>
          <a:xfrm>
            <a:off x="-1" y="2000250"/>
            <a:ext cx="6858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771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30814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ty of the Ho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60295"/>
            <a:ext cx="6858000" cy="44234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" y="2177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24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33316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_from_Span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7300" y="2000250"/>
            <a:ext cx="4343400" cy="5149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2133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MEXcivzn19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5" y="2000251"/>
            <a:ext cx="6686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725" y="2177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4395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mhp61nHHWF1qhk04bo1_1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8400" y="2000250"/>
            <a:ext cx="38012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86142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38" y="2000250"/>
            <a:ext cx="43465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1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23825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2314576"/>
            <a:ext cx="6861224" cy="451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088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29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0283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dbru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44" y="0"/>
            <a:ext cx="6023113" cy="917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2286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948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c/c7/McKinleyNationalExpansionUncleSamPulitz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2182031"/>
            <a:ext cx="6871648" cy="47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32657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8087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47" y="2035969"/>
            <a:ext cx="4079031" cy="51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44754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286"/>
            <a:ext cx="6858000" cy="6905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088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69705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4" y="838200"/>
            <a:ext cx="6106596" cy="769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74" y="11942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07019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6482361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177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34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6251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090"/>
            <a:ext cx="6858000" cy="4655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177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46653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1165"/>
            <a:ext cx="6248400" cy="9155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71" y="7620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88057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314"/>
            <a:ext cx="6781800" cy="7105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57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37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88534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609600"/>
            <a:ext cx="6916940" cy="807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886" y="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5383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66549"/>
            <a:ext cx="5943600" cy="7030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80" y="2177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39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2909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blog.chron.com/txpotomac/files/legacy/WWI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7" y="-1"/>
            <a:ext cx="6261187" cy="91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177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75114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64535"/>
            <a:ext cx="6781800" cy="6892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88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8228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two people&#10;&#10;Description automatically generated">
            <a:extLst>
              <a:ext uri="{FF2B5EF4-FFF2-40B4-BE49-F238E27FC236}">
                <a16:creationId xmlns:a16="http://schemas.microsoft.com/office/drawing/2014/main" id="{5E19940B-7AA0-FCEB-4B21-A92F1CCD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6858000" cy="4838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1EF06-7262-ACCC-81C8-804E22892EEB}"/>
              </a:ext>
            </a:extLst>
          </p:cNvPr>
          <p:cNvSpPr txBox="1"/>
          <p:nvPr/>
        </p:nvSpPr>
        <p:spPr>
          <a:xfrm>
            <a:off x="304800" y="38100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41</a:t>
            </a: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12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holding a sign&#10;&#10;Description automatically generated">
            <a:extLst>
              <a:ext uri="{FF2B5EF4-FFF2-40B4-BE49-F238E27FC236}">
                <a16:creationId xmlns:a16="http://schemas.microsoft.com/office/drawing/2014/main" id="{308AA195-A78F-7FE2-AD30-1D416AAC0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132"/>
            <a:ext cx="6858000" cy="4901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A12DE-B8AD-9DC3-1125-614B7A8E8F19}"/>
              </a:ext>
            </a:extLst>
          </p:cNvPr>
          <p:cNvSpPr txBox="1"/>
          <p:nvPr/>
        </p:nvSpPr>
        <p:spPr>
          <a:xfrm>
            <a:off x="1714500" y="4387334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40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4D1F5-198A-1BD6-1FB9-E4F5953DD032}"/>
              </a:ext>
            </a:extLst>
          </p:cNvPr>
          <p:cNvSpPr txBox="1"/>
          <p:nvPr/>
        </p:nvSpPr>
        <p:spPr>
          <a:xfrm>
            <a:off x="228600" y="228600"/>
            <a:ext cx="70403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42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56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arment standing in a field of guns&#10;&#10;Description automatically generated">
            <a:extLst>
              <a:ext uri="{FF2B5EF4-FFF2-40B4-BE49-F238E27FC236}">
                <a16:creationId xmlns:a16="http://schemas.microsoft.com/office/drawing/2014/main" id="{91BC8816-B846-122A-E15A-6ECAD16A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4647"/>
            <a:ext cx="6858000" cy="5154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B7B50-2525-4842-FA3C-9520B0C1226A}"/>
              </a:ext>
            </a:extLst>
          </p:cNvPr>
          <p:cNvSpPr txBox="1"/>
          <p:nvPr/>
        </p:nvSpPr>
        <p:spPr>
          <a:xfrm>
            <a:off x="304800" y="609600"/>
            <a:ext cx="70403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43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0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log.chron.com/txpotomac/files/legacy/wwi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3" y="0"/>
            <a:ext cx="612663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683" y="9144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7847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24.media.tumblr.com/tumblr_m7uziihOwz1rubozqo1_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23446"/>
            <a:ext cx="5791200" cy="917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224" y="1088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55068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earnnc.org/lp/media/uploads/2009/01/3g03802u_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"/>
            <a:ext cx="6096000" cy="915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9906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047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ultimedialearningllc.files.wordpress.com/2009/05/ww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1723"/>
            <a:ext cx="6553200" cy="91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9175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.bp.blogspot.com/-deZck1LSi6o/TiSC83TWL1I/AAAAAAAABIs/iOyrWkDMSF0/s1600/39-WW1poste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" y="0"/>
            <a:ext cx="626364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177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0657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107</Words>
  <Application>Microsoft Office PowerPoint</Application>
  <PresentationFormat>On-screen Show (4:3)</PresentationFormat>
  <Paragraphs>46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Century Schoolbook</vt:lpstr>
      <vt:lpstr>Copperplate Gothic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Macie</dc:creator>
  <cp:lastModifiedBy>David Cummings</cp:lastModifiedBy>
  <cp:revision>10</cp:revision>
  <cp:lastPrinted>2012-10-16T05:06:36Z</cp:lastPrinted>
  <dcterms:created xsi:type="dcterms:W3CDTF">2012-10-16T04:13:08Z</dcterms:created>
  <dcterms:modified xsi:type="dcterms:W3CDTF">2023-10-30T18:39:46Z</dcterms:modified>
</cp:coreProperties>
</file>